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7" r:id="rId8"/>
    <p:sldId id="263" r:id="rId9"/>
    <p:sldId id="264" r:id="rId10"/>
    <p:sldId id="275" r:id="rId11"/>
    <p:sldId id="276" r:id="rId12"/>
    <p:sldId id="265" r:id="rId13"/>
    <p:sldId id="266" r:id="rId14"/>
    <p:sldId id="268" r:id="rId15"/>
    <p:sldId id="269" r:id="rId16"/>
    <p:sldId id="270" r:id="rId17"/>
    <p:sldId id="272" r:id="rId18"/>
    <p:sldId id="273" r:id="rId19"/>
    <p:sldId id="271"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3" d="100"/>
          <a:sy n="73" d="100"/>
        </p:scale>
        <p:origin x="4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912F70-9AD0-4C1A-8023-E339264EE6EA}"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39571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912F70-9AD0-4C1A-8023-E339264EE6EA}"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809750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912F70-9AD0-4C1A-8023-E339264EE6EA}"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10009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912F70-9AD0-4C1A-8023-E339264EE6EA}"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166110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912F70-9AD0-4C1A-8023-E339264EE6EA}"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3737113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912F70-9AD0-4C1A-8023-E339264EE6EA}"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291124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912F70-9AD0-4C1A-8023-E339264EE6EA}" type="datetimeFigureOut">
              <a:rPr lang="en-US" smtClean="0"/>
              <a:t>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1447037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912F70-9AD0-4C1A-8023-E339264EE6EA}" type="datetimeFigureOut">
              <a:rPr lang="en-US" smtClean="0"/>
              <a:t>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114666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12F70-9AD0-4C1A-8023-E339264EE6EA}" type="datetimeFigureOut">
              <a:rPr lang="en-US" smtClean="0"/>
              <a:t>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2529513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912F70-9AD0-4C1A-8023-E339264EE6EA}"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2100365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912F70-9AD0-4C1A-8023-E339264EE6EA}"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2741265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12F70-9AD0-4C1A-8023-E339264EE6EA}" type="datetimeFigureOut">
              <a:rPr lang="en-US" smtClean="0"/>
              <a:t>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86A07A-01CD-448E-BB3E-4BADB2D8849B}" type="slidenum">
              <a:rPr lang="en-US" smtClean="0"/>
              <a:t>‹#›</a:t>
            </a:fld>
            <a:endParaRPr lang="en-US"/>
          </a:p>
        </p:txBody>
      </p:sp>
    </p:spTree>
    <p:extLst>
      <p:ext uri="{BB962C8B-B14F-4D97-AF65-F5344CB8AC3E}">
        <p14:creationId xmlns:p14="http://schemas.microsoft.com/office/powerpoint/2010/main" val="3587118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Solenoid</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9543" y="1690688"/>
            <a:ext cx="4252913" cy="4679298"/>
          </a:xfrm>
        </p:spPr>
      </p:pic>
    </p:spTree>
    <p:extLst>
      <p:ext uri="{BB962C8B-B14F-4D97-AF65-F5344CB8AC3E}">
        <p14:creationId xmlns:p14="http://schemas.microsoft.com/office/powerpoint/2010/main" val="2321117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Electromagnetic Relay</a:t>
            </a:r>
            <a:endParaRPr lang="en-US" dirty="0"/>
          </a:p>
        </p:txBody>
      </p:sp>
      <p:sp>
        <p:nvSpPr>
          <p:cNvPr id="3" name="Content Placeholder 2"/>
          <p:cNvSpPr>
            <a:spLocks noGrp="1"/>
          </p:cNvSpPr>
          <p:nvPr>
            <p:ph idx="1"/>
          </p:nvPr>
        </p:nvSpPr>
        <p:spPr/>
        <p:txBody>
          <a:bodyPr/>
          <a:lstStyle/>
          <a:p>
            <a:pPr marL="0" indent="0" algn="just">
              <a:buNone/>
            </a:pPr>
            <a:r>
              <a:rPr lang="en-US" dirty="0" smtClean="0"/>
              <a:t>A relay is an electromagnetic switch used to switch High Voltage or Current using low power circuits. For example, we can use it for controlling home appliances with a normal low voltage electronic circuit. Electromagnetic relays uses an electromagnet to operate a switching mechanism mechanically. It also provides isolation between low power circuit and high power circuits.</a:t>
            </a:r>
            <a:endParaRPr lang="en-US" dirty="0"/>
          </a:p>
        </p:txBody>
      </p:sp>
    </p:spTree>
    <p:extLst>
      <p:ext uri="{BB962C8B-B14F-4D97-AF65-F5344CB8AC3E}">
        <p14:creationId xmlns:p14="http://schemas.microsoft.com/office/powerpoint/2010/main" val="356285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697" y="613954"/>
            <a:ext cx="11001103" cy="6021977"/>
          </a:xfrm>
        </p:spPr>
        <p:txBody>
          <a:bodyPr>
            <a:normAutofit lnSpcReduction="10000"/>
          </a:bodyPr>
          <a:lstStyle/>
          <a:p>
            <a:pPr marL="0" indent="0">
              <a:buNone/>
            </a:pPr>
            <a:r>
              <a:rPr lang="en-US" dirty="0" smtClean="0"/>
              <a:t>The construction &amp; working of relay can be understood from the diagram. The main part of the relay is electromagnet. The electromagnet is made by a coil of wire wrapped around a soft iron core.</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Normally a SPDT relay has 5 terminals. Two them are used to energies the electromagnet &amp; other three are COM, NO, NC. COM stands for Common, NO stands for Normally Open &amp; NC stands for Normally Closed. When the electromagnet is not energized, the armature will be connected to NC contact. Thus COM &amp; NC will be connected. When the electromagnet is energized the electromagnet attracts the iron armature &amp; it will be connected to NO contact. Thus COM &amp; NO will be connected. </a:t>
            </a:r>
            <a:endParaRPr lang="en-US" dirty="0"/>
          </a:p>
        </p:txBody>
      </p:sp>
      <p:pic>
        <p:nvPicPr>
          <p:cNvPr id="5" name="Picture 2" descr="https://www.analogictips.com/wp-content/uploads/2022/05/WTWH_Electromechanical-relays-blog_Fig1_left-1024x58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188" y="1306287"/>
            <a:ext cx="4263273" cy="241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0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137" y="1341437"/>
            <a:ext cx="4284663" cy="4284663"/>
          </a:xfrm>
          <a:prstGeom prst="rect">
            <a:avLst/>
          </a:prstGeom>
        </p:spPr>
      </p:pic>
    </p:spTree>
    <p:extLst>
      <p:ext uri="{BB962C8B-B14F-4D97-AF65-F5344CB8AC3E}">
        <p14:creationId xmlns:p14="http://schemas.microsoft.com/office/powerpoint/2010/main" val="2510801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950" y="1330324"/>
            <a:ext cx="6694086" cy="3076575"/>
          </a:xfrm>
          <a:prstGeom prst="rect">
            <a:avLst/>
          </a:prstGeom>
        </p:spPr>
      </p:pic>
    </p:spTree>
    <p:extLst>
      <p:ext uri="{BB962C8B-B14F-4D97-AF65-F5344CB8AC3E}">
        <p14:creationId xmlns:p14="http://schemas.microsoft.com/office/powerpoint/2010/main" val="1652088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650" y="392112"/>
            <a:ext cx="5187950" cy="6068621"/>
          </a:xfrm>
          <a:prstGeom prst="rect">
            <a:avLst/>
          </a:prstGeom>
        </p:spPr>
      </p:pic>
    </p:spTree>
    <p:extLst>
      <p:ext uri="{BB962C8B-B14F-4D97-AF65-F5344CB8AC3E}">
        <p14:creationId xmlns:p14="http://schemas.microsoft.com/office/powerpoint/2010/main" val="1201128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1416185"/>
            <a:ext cx="6426200" cy="5285550"/>
          </a:xfrm>
          <a:prstGeom prst="rect">
            <a:avLst/>
          </a:prstGeom>
        </p:spPr>
      </p:pic>
      <p:sp>
        <p:nvSpPr>
          <p:cNvPr id="3" name="Title 1"/>
          <p:cNvSpPr>
            <a:spLocks noGrp="1"/>
          </p:cNvSpPr>
          <p:nvPr>
            <p:ph type="title"/>
          </p:nvPr>
        </p:nvSpPr>
        <p:spPr>
          <a:xfrm>
            <a:off x="838200" y="743950"/>
            <a:ext cx="10515600" cy="1325563"/>
          </a:xfrm>
        </p:spPr>
        <p:txBody>
          <a:bodyPr/>
          <a:lstStyle/>
          <a:p>
            <a:pPr algn="ctr"/>
            <a:r>
              <a:rPr lang="en-US" b="1" dirty="0" smtClean="0"/>
              <a:t>Inside of A Relay</a:t>
            </a:r>
            <a:endParaRPr lang="en-US" b="1" dirty="0"/>
          </a:p>
        </p:txBody>
      </p:sp>
    </p:spTree>
    <p:extLst>
      <p:ext uri="{BB962C8B-B14F-4D97-AF65-F5344CB8AC3E}">
        <p14:creationId xmlns:p14="http://schemas.microsoft.com/office/powerpoint/2010/main" val="281034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3326" y="822324"/>
            <a:ext cx="7342841" cy="5400675"/>
          </a:xfrm>
        </p:spPr>
      </p:pic>
    </p:spTree>
    <p:extLst>
      <p:ext uri="{BB962C8B-B14F-4D97-AF65-F5344CB8AC3E}">
        <p14:creationId xmlns:p14="http://schemas.microsoft.com/office/powerpoint/2010/main" val="1218770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174" y="958850"/>
            <a:ext cx="10366375" cy="4146550"/>
          </a:xfrm>
          <a:prstGeom prst="rect">
            <a:avLst/>
          </a:prstGeom>
        </p:spPr>
      </p:pic>
    </p:spTree>
    <p:extLst>
      <p:ext uri="{BB962C8B-B14F-4D97-AF65-F5344CB8AC3E}">
        <p14:creationId xmlns:p14="http://schemas.microsoft.com/office/powerpoint/2010/main" val="719031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24" y="276224"/>
            <a:ext cx="4613275" cy="46132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899" y="1130300"/>
            <a:ext cx="4245429" cy="2971800"/>
          </a:xfrm>
          <a:prstGeom prst="rect">
            <a:avLst/>
          </a:prstGeom>
        </p:spPr>
      </p:pic>
    </p:spTree>
    <p:extLst>
      <p:ext uri="{BB962C8B-B14F-4D97-AF65-F5344CB8AC3E}">
        <p14:creationId xmlns:p14="http://schemas.microsoft.com/office/powerpoint/2010/main" val="294686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731" y="2033453"/>
            <a:ext cx="4800600" cy="4457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975" y="2170978"/>
            <a:ext cx="5175250" cy="4140200"/>
          </a:xfrm>
          <a:prstGeom prst="rect">
            <a:avLst/>
          </a:prstGeom>
        </p:spPr>
      </p:pic>
      <p:sp>
        <p:nvSpPr>
          <p:cNvPr id="6" name="Title 1"/>
          <p:cNvSpPr>
            <a:spLocks noGrp="1"/>
          </p:cNvSpPr>
          <p:nvPr>
            <p:ph type="title"/>
          </p:nvPr>
        </p:nvSpPr>
        <p:spPr>
          <a:xfrm>
            <a:off x="838200" y="730887"/>
            <a:ext cx="10515600" cy="1325563"/>
          </a:xfrm>
        </p:spPr>
        <p:txBody>
          <a:bodyPr/>
          <a:lstStyle/>
          <a:p>
            <a:pPr algn="ctr"/>
            <a:r>
              <a:rPr lang="en-US" b="1" dirty="0" smtClean="0"/>
              <a:t>How are they look like</a:t>
            </a:r>
            <a:endParaRPr lang="en-US" b="1" dirty="0"/>
          </a:p>
        </p:txBody>
      </p:sp>
    </p:spTree>
    <p:extLst>
      <p:ext uri="{BB962C8B-B14F-4D97-AF65-F5344CB8AC3E}">
        <p14:creationId xmlns:p14="http://schemas.microsoft.com/office/powerpoint/2010/main" val="3533945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784225"/>
            <a:ext cx="10515600" cy="2289175"/>
          </a:xfrm>
        </p:spPr>
        <p:txBody>
          <a:bodyPr>
            <a:normAutofit/>
          </a:bodyPr>
          <a:lstStyle/>
          <a:p>
            <a:pPr marL="0" indent="0">
              <a:buNone/>
            </a:pPr>
            <a:r>
              <a:rPr lang="en-US" dirty="0" smtClean="0"/>
              <a:t>A Solenoid is a coil of wire, When current runs through that Coil of wire, creates a electromagnet. A solenoid is a type of electromagnet when the purpose is to generate a controlled magnetic field. </a:t>
            </a:r>
          </a:p>
          <a:p>
            <a:pPr marL="0" indent="0">
              <a:buNone/>
            </a:pPr>
            <a:r>
              <a:rPr lang="en-US" dirty="0" smtClean="0"/>
              <a:t>An electromagnetic </a:t>
            </a:r>
            <a:r>
              <a:rPr lang="en-US" dirty="0"/>
              <a:t>actuator that converts an electrical signal into a magnetic field producing a linear motion is called the </a:t>
            </a:r>
            <a:r>
              <a:rPr lang="en-US" b="1" dirty="0"/>
              <a:t>Linear Solenoid</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3187700"/>
            <a:ext cx="7620000" cy="2540000"/>
          </a:xfrm>
          <a:prstGeom prst="rect">
            <a:avLst/>
          </a:prstGeom>
        </p:spPr>
      </p:pic>
    </p:spTree>
    <p:extLst>
      <p:ext uri="{BB962C8B-B14F-4D97-AF65-F5344CB8AC3E}">
        <p14:creationId xmlns:p14="http://schemas.microsoft.com/office/powerpoint/2010/main" val="4138241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864" y="1504228"/>
            <a:ext cx="4734072" cy="35369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647" y="2452100"/>
            <a:ext cx="6122416" cy="4159250"/>
          </a:xfrm>
          <a:prstGeom prst="rect">
            <a:avLst/>
          </a:prstGeom>
        </p:spPr>
      </p:pic>
      <p:sp>
        <p:nvSpPr>
          <p:cNvPr id="4" name="Title 1"/>
          <p:cNvSpPr>
            <a:spLocks noGrp="1"/>
          </p:cNvSpPr>
          <p:nvPr>
            <p:ph type="title"/>
          </p:nvPr>
        </p:nvSpPr>
        <p:spPr>
          <a:xfrm>
            <a:off x="838200" y="365125"/>
            <a:ext cx="10515600" cy="1325563"/>
          </a:xfrm>
        </p:spPr>
        <p:txBody>
          <a:bodyPr/>
          <a:lstStyle/>
          <a:p>
            <a:pPr algn="ctr"/>
            <a:r>
              <a:rPr lang="en-US" b="1" dirty="0" smtClean="0"/>
              <a:t>Application Circuit</a:t>
            </a:r>
            <a:endParaRPr lang="en-US" b="1" dirty="0"/>
          </a:p>
        </p:txBody>
      </p:sp>
    </p:spTree>
    <p:extLst>
      <p:ext uri="{BB962C8B-B14F-4D97-AF65-F5344CB8AC3E}">
        <p14:creationId xmlns:p14="http://schemas.microsoft.com/office/powerpoint/2010/main" val="3417494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3100" y="504825"/>
            <a:ext cx="10515600" cy="2568575"/>
          </a:xfrm>
        </p:spPr>
        <p:txBody>
          <a:bodyPr/>
          <a:lstStyle/>
          <a:p>
            <a:pPr marL="0" indent="0">
              <a:buNone/>
            </a:pPr>
            <a:r>
              <a:rPr lang="en-US" dirty="0"/>
              <a:t>Linear solenoid’s basically consist of an electrical coil wound around a cylindrical tube with a </a:t>
            </a:r>
            <a:r>
              <a:rPr lang="en-US" dirty="0" err="1"/>
              <a:t>ferro</a:t>
            </a:r>
            <a:r>
              <a:rPr lang="en-US" dirty="0"/>
              <a:t>-magnetic actuator or “plunger” that is free to move or slide “IN” and “OUT” of the coils body. Solenoids can be used to electrically open doors and latches, open or close valves, move and operate robotic limbs and mechanisms, and even actuate electrical switches just by </a:t>
            </a:r>
            <a:r>
              <a:rPr lang="en-US" dirty="0" err="1"/>
              <a:t>energising</a:t>
            </a:r>
            <a:r>
              <a:rPr lang="en-US" dirty="0"/>
              <a:t> its coil.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600" y="2832100"/>
            <a:ext cx="3810000" cy="3810000"/>
          </a:xfrm>
          <a:prstGeom prst="rect">
            <a:avLst/>
          </a:prstGeom>
        </p:spPr>
      </p:pic>
    </p:spTree>
    <p:extLst>
      <p:ext uri="{BB962C8B-B14F-4D97-AF65-F5344CB8AC3E}">
        <p14:creationId xmlns:p14="http://schemas.microsoft.com/office/powerpoint/2010/main" val="73264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50825"/>
            <a:ext cx="10515600" cy="3267075"/>
          </a:xfrm>
        </p:spPr>
        <p:txBody>
          <a:bodyPr/>
          <a:lstStyle/>
          <a:p>
            <a:pPr marL="0" indent="0">
              <a:buNone/>
            </a:pPr>
            <a:r>
              <a:rPr lang="en-US" dirty="0"/>
              <a:t>This type of solenoid is generally called a </a:t>
            </a:r>
            <a:r>
              <a:rPr lang="en-US" b="1" dirty="0"/>
              <a:t>Linear Solenoid</a:t>
            </a:r>
            <a:r>
              <a:rPr lang="en-US" dirty="0"/>
              <a:t> due to the linear directional movement and action of the plunger. Linear solenoids are available in two basic configurations called a “Pull-type” as it pulls the connected load towards itself when </a:t>
            </a:r>
            <a:r>
              <a:rPr lang="en-US" dirty="0" err="1"/>
              <a:t>energised</a:t>
            </a:r>
            <a:r>
              <a:rPr lang="en-US" dirty="0"/>
              <a:t>, and the “Push-type” that act in the opposite direction pushing it away from itself when </a:t>
            </a:r>
            <a:r>
              <a:rPr lang="en-US" dirty="0" err="1"/>
              <a:t>energised</a:t>
            </a:r>
            <a:r>
              <a:rPr lang="en-US" dirty="0"/>
              <a:t>. Both push and pull types are generally constructed the same with the difference being in the location of the return spring and design of the plunger.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387" y="3259137"/>
            <a:ext cx="5319713" cy="3223055"/>
          </a:xfrm>
          <a:prstGeom prst="rect">
            <a:avLst/>
          </a:prstGeom>
        </p:spPr>
      </p:pic>
    </p:spTree>
    <p:extLst>
      <p:ext uri="{BB962C8B-B14F-4D97-AF65-F5344CB8AC3E}">
        <p14:creationId xmlns:p14="http://schemas.microsoft.com/office/powerpoint/2010/main" val="307088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0" y="-1"/>
            <a:ext cx="5007769" cy="500776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700" y="495300"/>
            <a:ext cx="5715000" cy="5715000"/>
          </a:xfrm>
          <a:prstGeom prst="rect">
            <a:avLst/>
          </a:prstGeom>
        </p:spPr>
      </p:pic>
    </p:spTree>
    <p:extLst>
      <p:ext uri="{BB962C8B-B14F-4D97-AF65-F5344CB8AC3E}">
        <p14:creationId xmlns:p14="http://schemas.microsoft.com/office/powerpoint/2010/main" val="1426422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597400" cy="4597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777" y="882650"/>
            <a:ext cx="8335385" cy="4248150"/>
          </a:xfrm>
          <a:prstGeom prst="rect">
            <a:avLst/>
          </a:prstGeom>
        </p:spPr>
      </p:pic>
    </p:spTree>
    <p:extLst>
      <p:ext uri="{BB962C8B-B14F-4D97-AF65-F5344CB8AC3E}">
        <p14:creationId xmlns:p14="http://schemas.microsoft.com/office/powerpoint/2010/main" val="3989117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585" y="1828800"/>
            <a:ext cx="8726415" cy="49117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4584700" cy="2292350"/>
          </a:xfrm>
          <a:prstGeom prst="rect">
            <a:avLst/>
          </a:prstGeom>
        </p:spPr>
      </p:pic>
    </p:spTree>
    <p:extLst>
      <p:ext uri="{BB962C8B-B14F-4D97-AF65-F5344CB8AC3E}">
        <p14:creationId xmlns:p14="http://schemas.microsoft.com/office/powerpoint/2010/main" val="3081190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129" y="266700"/>
            <a:ext cx="10685517" cy="5422900"/>
          </a:xfrm>
          <a:prstGeom prst="rect">
            <a:avLst/>
          </a:prstGeom>
        </p:spPr>
      </p:pic>
    </p:spTree>
    <p:extLst>
      <p:ext uri="{BB962C8B-B14F-4D97-AF65-F5344CB8AC3E}">
        <p14:creationId xmlns:p14="http://schemas.microsoft.com/office/powerpoint/2010/main" val="225852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0" y="685800"/>
            <a:ext cx="10058400" cy="5657850"/>
          </a:xfrm>
          <a:prstGeom prst="rect">
            <a:avLst/>
          </a:prstGeom>
        </p:spPr>
      </p:pic>
    </p:spTree>
    <p:extLst>
      <p:ext uri="{BB962C8B-B14F-4D97-AF65-F5344CB8AC3E}">
        <p14:creationId xmlns:p14="http://schemas.microsoft.com/office/powerpoint/2010/main" val="2520233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350</Words>
  <Application>Microsoft Office PowerPoint</Application>
  <PresentationFormat>Widescreen</PresentationFormat>
  <Paragraphs>16</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Solenoid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Electromagnetic Relay</vt:lpstr>
      <vt:lpstr>PowerPoint Presentation</vt:lpstr>
      <vt:lpstr>PowerPoint Presentation</vt:lpstr>
      <vt:lpstr>PowerPoint Presentation</vt:lpstr>
      <vt:lpstr>PowerPoint Presentation</vt:lpstr>
      <vt:lpstr>Inside of A Relay</vt:lpstr>
      <vt:lpstr>PowerPoint Presentation</vt:lpstr>
      <vt:lpstr>PowerPoint Presentation</vt:lpstr>
      <vt:lpstr>PowerPoint Presentation</vt:lpstr>
      <vt:lpstr>How are they look like</vt:lpstr>
      <vt:lpstr>Application Circuit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Solenoid</dc:title>
  <dc:creator>EEE_109</dc:creator>
  <cp:lastModifiedBy>User</cp:lastModifiedBy>
  <cp:revision>17</cp:revision>
  <dcterms:created xsi:type="dcterms:W3CDTF">2017-11-13T08:51:38Z</dcterms:created>
  <dcterms:modified xsi:type="dcterms:W3CDTF">2023-02-07T06:53:47Z</dcterms:modified>
</cp:coreProperties>
</file>